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3" r:id="rId6"/>
    <p:sldId id="264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38AB7-B45E-4225-B5C2-31FA51AF6578}" v="639" dt="2023-12-03T11:47:52.6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3345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4997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9583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6607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619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72824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4624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1202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495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3219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54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449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825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3644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8326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244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667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35E6510-9AD8-46B6-8275-012977A4B531}" type="datetimeFigureOut">
              <a:rPr lang="hu-HU" smtClean="0"/>
              <a:t>2023. 12. 03.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EE2A7B5-C8D9-4CCB-84F5-ABDA85F94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82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F910B3-C3BD-4234-802C-FB59BC256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Football</a:t>
            </a:r>
            <a:r>
              <a:rPr lang="hu-HU" dirty="0"/>
              <a:t> </a:t>
            </a:r>
            <a:r>
              <a:rPr lang="hu-HU" dirty="0" err="1"/>
              <a:t>relic</a:t>
            </a:r>
            <a:r>
              <a:rPr lang="hu-HU" dirty="0"/>
              <a:t> </a:t>
            </a:r>
            <a:r>
              <a:rPr lang="hu-HU" dirty="0" err="1"/>
              <a:t>KFt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93585DB-3301-4F15-8F7E-04812BB06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Készítette</a:t>
            </a:r>
          </a:p>
        </p:txBody>
      </p:sp>
    </p:spTree>
    <p:extLst>
      <p:ext uri="{BB962C8B-B14F-4D97-AF65-F5344CB8AC3E}">
        <p14:creationId xmlns:p14="http://schemas.microsoft.com/office/powerpoint/2010/main" val="344285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C914CC-FBDD-4A18-9346-32C90DC8E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Információk rólunk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A32177-6B81-4E47-B432-FDB4394C58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hu-HU" sz="1800" dirty="0"/>
              <a:t>Típusa: Társasvállalkozás (kft)</a:t>
            </a:r>
          </a:p>
          <a:p>
            <a:r>
              <a:rPr lang="hu-HU" sz="1800" dirty="0"/>
              <a:t>székhelye: Zalaegerszeg 8900 stadion u. 5</a:t>
            </a:r>
          </a:p>
          <a:p>
            <a:r>
              <a:rPr lang="hu-HU" sz="1800" dirty="0"/>
              <a:t>Adószám: 13457316-2-20</a:t>
            </a:r>
          </a:p>
          <a:p>
            <a:r>
              <a:rPr lang="hu-HU" sz="1800" dirty="0"/>
              <a:t>Számlavezető bank: </a:t>
            </a:r>
            <a:r>
              <a:rPr lang="hu-HU" sz="1800" dirty="0" err="1"/>
              <a:t>Otp</a:t>
            </a:r>
            <a:r>
              <a:rPr lang="hu-HU" sz="1800" dirty="0"/>
              <a:t> bank  </a:t>
            </a:r>
          </a:p>
          <a:p>
            <a:r>
              <a:rPr lang="hu-HU" sz="1800" dirty="0"/>
              <a:t>számlaszám: 12345678-98765432-12457857</a:t>
            </a:r>
          </a:p>
          <a:p>
            <a:r>
              <a:rPr lang="hu-HU" sz="1800" dirty="0"/>
              <a:t>Induló tőke: 5.000.000 Ft</a:t>
            </a:r>
          </a:p>
          <a:p>
            <a:endParaRPr lang="hu-HU" sz="1800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34990A00-CE2D-4452-B623-6E9FB353658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10743" y="3152929"/>
            <a:ext cx="5961512" cy="14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0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3C0A35A-9334-4871-BA4D-29CC89281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2025653"/>
            <a:ext cx="6909479" cy="2815612"/>
          </a:xfrm>
          <a:prstGeom prst="roundRect">
            <a:avLst>
              <a:gd name="adj" fmla="val 298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2042ADF-7193-43F6-8496-AE9E2090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4503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hu-HU" sz="3300" err="1"/>
              <a:t>ALkalmazottak</a:t>
            </a:r>
            <a:endParaRPr lang="hu-HU" sz="330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3D872A-C17F-441E-9A40-88B51C7143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1569373"/>
            <a:ext cx="3637877" cy="4917152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hu-HU" dirty="0"/>
              <a:t>Összesen: 20 fő</a:t>
            </a:r>
          </a:p>
          <a:p>
            <a:pPr>
              <a:lnSpc>
                <a:spcPct val="110000"/>
              </a:lnSpc>
            </a:pPr>
            <a:r>
              <a:rPr lang="hu-HU" dirty="0"/>
              <a:t>1 ügyvéd</a:t>
            </a:r>
          </a:p>
          <a:p>
            <a:pPr>
              <a:lnSpc>
                <a:spcPct val="110000"/>
              </a:lnSpc>
            </a:pPr>
            <a:r>
              <a:rPr lang="hu-HU" dirty="0"/>
              <a:t>1 könyvelő</a:t>
            </a:r>
          </a:p>
          <a:p>
            <a:pPr>
              <a:lnSpc>
                <a:spcPct val="110000"/>
              </a:lnSpc>
            </a:pPr>
            <a:r>
              <a:rPr lang="hu-HU" dirty="0"/>
              <a:t>1 cég vezető</a:t>
            </a:r>
          </a:p>
          <a:p>
            <a:pPr>
              <a:lnSpc>
                <a:spcPct val="110000"/>
              </a:lnSpc>
            </a:pPr>
            <a:r>
              <a:rPr lang="hu-HU" dirty="0"/>
              <a:t>1 bolt vezető</a:t>
            </a:r>
          </a:p>
          <a:p>
            <a:pPr>
              <a:lnSpc>
                <a:spcPct val="110000"/>
              </a:lnSpc>
            </a:pPr>
            <a:r>
              <a:rPr lang="hu-HU" dirty="0"/>
              <a:t>4 Kasszás </a:t>
            </a:r>
          </a:p>
          <a:p>
            <a:pPr>
              <a:lnSpc>
                <a:spcPct val="110000"/>
              </a:lnSpc>
            </a:pPr>
            <a:r>
              <a:rPr lang="hu-HU" dirty="0"/>
              <a:t>3 raktáros </a:t>
            </a:r>
          </a:p>
          <a:p>
            <a:pPr>
              <a:lnSpc>
                <a:spcPct val="110000"/>
              </a:lnSpc>
            </a:pPr>
            <a:r>
              <a:rPr lang="hu-HU" dirty="0"/>
              <a:t>2 biztonságiőr</a:t>
            </a:r>
          </a:p>
          <a:p>
            <a:pPr>
              <a:lnSpc>
                <a:spcPct val="110000"/>
              </a:lnSpc>
            </a:pPr>
            <a:r>
              <a:rPr lang="hu-HU" dirty="0"/>
              <a:t>2 boltikisegítő</a:t>
            </a:r>
          </a:p>
          <a:p>
            <a:pPr>
              <a:lnSpc>
                <a:spcPct val="110000"/>
              </a:lnSpc>
            </a:pPr>
            <a:r>
              <a:rPr lang="hu-HU" dirty="0"/>
              <a:t>3 beszállító  </a:t>
            </a:r>
          </a:p>
          <a:p>
            <a:pPr>
              <a:lnSpc>
                <a:spcPct val="110000"/>
              </a:lnSpc>
            </a:pPr>
            <a:r>
              <a:rPr lang="hu-HU" dirty="0"/>
              <a:t>2 takarító</a:t>
            </a:r>
          </a:p>
        </p:txBody>
      </p:sp>
    </p:spTree>
    <p:extLst>
      <p:ext uri="{BB962C8B-B14F-4D97-AF65-F5344CB8AC3E}">
        <p14:creationId xmlns:p14="http://schemas.microsoft.com/office/powerpoint/2010/main" val="2231577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70AAE8D-05DF-4799-BCBA-0814B758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hu-HU" dirty="0"/>
              <a:t>Ügyintézők</a:t>
            </a:r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68A442D-A002-47EB-90B7-701B1F062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487" y="1684220"/>
            <a:ext cx="6373490" cy="3436685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9D510DAF-019B-4E26-80B9-16C5EAE7B40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hu-HU" sz="1800"/>
              <a:t>Ügyvéd: Alvári János Tel.: 06205719800</a:t>
            </a:r>
          </a:p>
          <a:p>
            <a:r>
              <a:rPr lang="hu-HU" sz="1800"/>
              <a:t>Könyvelő: Simontáv Gusztáv tel.: 06304569012</a:t>
            </a:r>
          </a:p>
          <a:p>
            <a:endParaRPr lang="hu-HU" sz="1800"/>
          </a:p>
        </p:txBody>
      </p:sp>
    </p:spTree>
    <p:extLst>
      <p:ext uri="{BB962C8B-B14F-4D97-AF65-F5344CB8AC3E}">
        <p14:creationId xmlns:p14="http://schemas.microsoft.com/office/powerpoint/2010/main" val="160780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887B-A029-A6C7-513B-70A55CF1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Vállalkozás</a:t>
            </a:r>
            <a:r>
              <a:rPr lang="en-US" dirty="0"/>
              <a:t> </a:t>
            </a:r>
            <a:r>
              <a:rPr lang="en-US" dirty="0" err="1"/>
              <a:t>bemutatása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E1A3-616C-A54D-8D87-F3F9D64042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mi </a:t>
            </a:r>
            <a:r>
              <a:rPr lang="en-US" dirty="0" err="1"/>
              <a:t>cégunk</a:t>
            </a:r>
            <a:r>
              <a:rPr lang="en-US" dirty="0"/>
              <a:t> a </a:t>
            </a:r>
            <a:r>
              <a:rPr lang="en-US" dirty="0" err="1"/>
              <a:t>focival</a:t>
            </a:r>
            <a:r>
              <a:rPr lang="en-US" dirty="0"/>
              <a:t> </a:t>
            </a:r>
            <a:r>
              <a:rPr lang="en-US" dirty="0" err="1"/>
              <a:t>foglalkozik</a:t>
            </a:r>
            <a:r>
              <a:rPr lang="en-US" dirty="0"/>
              <a:t>, </a:t>
            </a:r>
            <a:r>
              <a:rPr lang="en-US" dirty="0" err="1"/>
              <a:t>azon</a:t>
            </a:r>
            <a:r>
              <a:rPr lang="en-US" dirty="0"/>
              <a:t> </a:t>
            </a:r>
            <a:r>
              <a:rPr lang="en-US" dirty="0" err="1"/>
              <a:t>belül</a:t>
            </a:r>
            <a:r>
              <a:rPr lang="en-US" dirty="0"/>
              <a:t> is a foci </a:t>
            </a:r>
            <a:r>
              <a:rPr lang="en-US" dirty="0" err="1"/>
              <a:t>ereklyékkel</a:t>
            </a:r>
            <a:r>
              <a:rPr lang="en-US" dirty="0"/>
              <a:t>/</a:t>
            </a:r>
            <a:r>
              <a:rPr lang="en-US" dirty="0" err="1"/>
              <a:t>relicviákkal</a:t>
            </a:r>
            <a:endParaRPr lang="en-US" dirty="0"/>
          </a:p>
          <a:p>
            <a:pPr>
              <a:buClr>
                <a:srgbClr val="000000"/>
              </a:buClr>
            </a:pPr>
            <a:r>
              <a:rPr lang="en-US" dirty="0"/>
              <a:t>A FOCI TÖRTÉNELMI SZEMÉLYEINEK IKONIKUS TÁRGYAIT, RUHÁIT, KUPÁIT, LABDÁIT ÉS MÁS DOLGAIT LEHET A MI BOLTUNKBAN MEGTALÁLNI </a:t>
            </a:r>
          </a:p>
          <a:p>
            <a:pPr>
              <a:buClr>
                <a:srgbClr val="000000"/>
              </a:buClr>
            </a:pPr>
            <a:r>
              <a:rPr lang="en-US" dirty="0"/>
              <a:t>EGYIK LEGHIRESEBB EREKLYÉNK AZ 1953-AS ANGOL-MAGYAR 3:6-OS DIADALON HASZNÁLT LABDA. DE MEG TALÁLHATÓ ITT AZ 1930-AS VILÁGBAJNOKSÁG TRÓFEÁJA IS AMIT URUGUAY HÓDÍTOTT EL</a:t>
            </a:r>
          </a:p>
          <a:p>
            <a:pPr>
              <a:buClr>
                <a:srgbClr val="000000"/>
              </a:buClr>
            </a:pPr>
            <a:r>
              <a:rPr lang="en-US" dirty="0"/>
              <a:t>A LEGFRISEBB SZERZEMÉNYÜNK PEDIG A 2022-ES VB-N DÖNTÖBEN MESSI ÉS MBAPPÉ ÁLTAL VISELT MEZEK</a:t>
            </a:r>
          </a:p>
        </p:txBody>
      </p:sp>
    </p:spTree>
    <p:extLst>
      <p:ext uri="{BB962C8B-B14F-4D97-AF65-F5344CB8AC3E}">
        <p14:creationId xmlns:p14="http://schemas.microsoft.com/office/powerpoint/2010/main" val="143909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5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ball&#10;&#10;Description automatically generated">
            <a:extLst>
              <a:ext uri="{FF2B5EF4-FFF2-40B4-BE49-F238E27FC236}">
                <a16:creationId xmlns:a16="http://schemas.microsoft.com/office/drawing/2014/main" id="{58882BCB-4E8E-D0CD-2B99-B812FAC46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847084"/>
            <a:ext cx="3122143" cy="20684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t Detail - 1930 Uruguay First World Cup Champions Winged Victory ...">
            <a:extLst>
              <a:ext uri="{FF2B5EF4-FFF2-40B4-BE49-F238E27FC236}">
                <a16:creationId xmlns:a16="http://schemas.microsoft.com/office/drawing/2014/main" id="{D5411301-3048-B747-63E9-B49524548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723" y="650497"/>
            <a:ext cx="2924809" cy="55710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524" y="487090"/>
            <a:ext cx="3588174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striped jersey on a swinger&#10;&#10;Description automatically generated">
            <a:extLst>
              <a:ext uri="{FF2B5EF4-FFF2-40B4-BE49-F238E27FC236}">
                <a16:creationId xmlns:a16="http://schemas.microsoft.com/office/drawing/2014/main" id="{C2651A0D-DCA9-A822-AE25-D3722FA7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3518" y="1402966"/>
            <a:ext cx="3252903" cy="4066128"/>
          </a:xfrm>
          <a:prstGeom prst="rect">
            <a:avLst/>
          </a:prstGeom>
        </p:spPr>
      </p:pic>
      <p:pic>
        <p:nvPicPr>
          <p:cNvPr id="2" name="Picture 1" descr="A blue jersey with gold text and numbers&#10;&#10;Description automatically generated">
            <a:extLst>
              <a:ext uri="{FF2B5EF4-FFF2-40B4-BE49-F238E27FC236}">
                <a16:creationId xmlns:a16="http://schemas.microsoft.com/office/drawing/2014/main" id="{1B331E2D-35B6-D5FB-1054-139D9ACAC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81" y="3659980"/>
            <a:ext cx="2621757" cy="265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7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85DCA-E7AD-CC85-449C-0B0FE9FE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Céljaink</a:t>
            </a:r>
            <a:r>
              <a:rPr lang="en-US" dirty="0"/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E84CB-612B-17FB-DACD-A2C011C138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Céljaink</a:t>
            </a:r>
            <a:r>
              <a:rPr lang="en-US" dirty="0"/>
              <a:t> </a:t>
            </a:r>
            <a:r>
              <a:rPr lang="en-US" dirty="0" err="1"/>
              <a:t>közt</a:t>
            </a:r>
            <a:r>
              <a:rPr lang="en-US" dirty="0"/>
              <a:t> </a:t>
            </a:r>
            <a:r>
              <a:rPr lang="en-US" dirty="0" err="1"/>
              <a:t>szerepel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 </a:t>
            </a:r>
            <a:r>
              <a:rPr lang="en-US" dirty="0" err="1"/>
              <a:t>saját</a:t>
            </a:r>
            <a:r>
              <a:rPr lang="en-US" dirty="0"/>
              <a:t> </a:t>
            </a:r>
            <a:r>
              <a:rPr lang="en-US" dirty="0" err="1"/>
              <a:t>webáruházunk</a:t>
            </a:r>
            <a:r>
              <a:rPr lang="en-US" dirty="0"/>
              <a:t> </a:t>
            </a:r>
            <a:endParaRPr lang="en-US"/>
          </a:p>
          <a:p>
            <a:pPr>
              <a:buClr>
                <a:srgbClr val="000000"/>
              </a:buClr>
            </a:pPr>
            <a:r>
              <a:rPr lang="en-US" dirty="0" err="1"/>
              <a:t>Felkeltsük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emberek</a:t>
            </a:r>
            <a:r>
              <a:rPr lang="en-US" dirty="0"/>
              <a:t> </a:t>
            </a:r>
            <a:r>
              <a:rPr lang="en-US" dirty="0" err="1"/>
              <a:t>érdeklődését</a:t>
            </a:r>
            <a:endParaRPr lang="en-US" dirty="0"/>
          </a:p>
          <a:p>
            <a:pPr>
              <a:buClr>
                <a:srgbClr val="000000"/>
              </a:buClr>
            </a:pPr>
            <a:r>
              <a:rPr lang="en-US" dirty="0" err="1"/>
              <a:t>Új</a:t>
            </a:r>
            <a:r>
              <a:rPr lang="en-US" dirty="0"/>
              <a:t> </a:t>
            </a:r>
            <a:r>
              <a:rPr lang="en-US" dirty="0" err="1"/>
              <a:t>ereklyékkel</a:t>
            </a:r>
            <a:r>
              <a:rPr lang="en-US" dirty="0"/>
              <a:t> </a:t>
            </a:r>
            <a:r>
              <a:rPr lang="en-US" dirty="0" err="1"/>
              <a:t>bővüljön</a:t>
            </a:r>
            <a:r>
              <a:rPr lang="en-US" dirty="0"/>
              <a:t> a </a:t>
            </a:r>
            <a:r>
              <a:rPr lang="en-US" dirty="0" err="1"/>
              <a:t>boltunk</a:t>
            </a:r>
            <a:endParaRPr lang="en-US" dirty="0"/>
          </a:p>
          <a:p>
            <a:pPr>
              <a:buClr>
                <a:srgbClr val="000000"/>
              </a:buClr>
            </a:pPr>
            <a:r>
              <a:rPr lang="en-US" dirty="0" err="1"/>
              <a:t>Később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cégünk</a:t>
            </a:r>
            <a:r>
              <a:rPr lang="en-US" dirty="0"/>
              <a:t> 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sportok</a:t>
            </a:r>
            <a:r>
              <a:rPr lang="en-US" dirty="0"/>
              <a:t> </a:t>
            </a:r>
            <a:r>
              <a:rPr lang="en-US" dirty="0" err="1"/>
              <a:t>ereklyéit</a:t>
            </a:r>
            <a:r>
              <a:rPr lang="en-US" dirty="0"/>
              <a:t> is a </a:t>
            </a:r>
            <a:r>
              <a:rPr lang="en-US" dirty="0" err="1"/>
              <a:t>boltunkban</a:t>
            </a:r>
            <a:r>
              <a:rPr lang="en-US" dirty="0"/>
              <a:t> </a:t>
            </a:r>
            <a:r>
              <a:rPr lang="en-US" dirty="0" err="1"/>
              <a:t>tudhassa</a:t>
            </a:r>
          </a:p>
        </p:txBody>
      </p:sp>
    </p:spTree>
    <p:extLst>
      <p:ext uri="{BB962C8B-B14F-4D97-AF65-F5344CB8AC3E}">
        <p14:creationId xmlns:p14="http://schemas.microsoft.com/office/powerpoint/2010/main" val="2357863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ED331677-26DE-4EC1-9413-2FBC100AD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D593A5-D0AD-443F-AA6A-E7453C421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2B69085-5244-444B-97BA-997111674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3D836DC0-C5F4-4BAB-B7B2-8BC7239A5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splay of sports uniforms and a trophy&#10;&#10;Description automatically generated">
            <a:extLst>
              <a:ext uri="{FF2B5EF4-FFF2-40B4-BE49-F238E27FC236}">
                <a16:creationId xmlns:a16="http://schemas.microsoft.com/office/drawing/2014/main" id="{13E33D21-3272-4BC0-7F09-F9AECB176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155" y="957486"/>
            <a:ext cx="2454894" cy="369014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 descr="A display case with sports jerseys and trophies&#10;&#10;Description automatically generated">
            <a:extLst>
              <a:ext uri="{FF2B5EF4-FFF2-40B4-BE49-F238E27FC236}">
                <a16:creationId xmlns:a16="http://schemas.microsoft.com/office/drawing/2014/main" id="{B0A0A64E-6CDA-B0A8-6EF6-E9805CD0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019" y="957486"/>
            <a:ext cx="3713954" cy="369014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14985F-1E5B-4C5F-82BA-2F6F75D46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3D941745-5510-4227-8A02-88395D1575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6"/>
          <a:stretch>
            <a:fillRect/>
          </a:stretch>
        </p:blipFill>
        <p:spPr>
          <a:xfrm>
            <a:off x="1219943" y="957486"/>
            <a:ext cx="2567015" cy="3606798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71F0A0-74B6-4F8C-9480-19098721E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9D6D1BC-E8BF-466F-ABF3-5BE85938F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boltunk</a:t>
            </a:r>
          </a:p>
        </p:txBody>
      </p:sp>
    </p:spTree>
    <p:extLst>
      <p:ext uri="{BB962C8B-B14F-4D97-AF65-F5344CB8AC3E}">
        <p14:creationId xmlns:p14="http://schemas.microsoft.com/office/powerpoint/2010/main" val="1836930997"/>
      </p:ext>
    </p:extLst>
  </p:cSld>
  <p:clrMapOvr>
    <a:masterClrMapping/>
  </p:clrMapOvr>
</p:sld>
</file>

<file path=ppt/theme/theme1.xml><?xml version="1.0" encoding="utf-8"?>
<a:theme xmlns:a="http://schemas.openxmlformats.org/drawingml/2006/main" name="Cseppecske">
  <a:themeElements>
    <a:clrScheme name="Cseppecske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seppecske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seppecske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Cseppecske</Template>
  <TotalTime>0</TotalTime>
  <Words>79</Words>
  <Application>Microsoft Office PowerPoint</Application>
  <PresentationFormat>Widescreen</PresentationFormat>
  <Paragraphs>25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Cseppecske</vt:lpstr>
      <vt:lpstr>Football relic KFt</vt:lpstr>
      <vt:lpstr>Információk rólunk</vt:lpstr>
      <vt:lpstr>ALkalmazottak</vt:lpstr>
      <vt:lpstr>Ügyintézők</vt:lpstr>
      <vt:lpstr>Vállalkozás bemutatása</vt:lpstr>
      <vt:lpstr>PowerPoint Presentation</vt:lpstr>
      <vt:lpstr>Céljaink </vt:lpstr>
      <vt:lpstr>boltunk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Vizsgazo</dc:creator>
  <cp:lastModifiedBy>Vizsgazo</cp:lastModifiedBy>
  <cp:revision>151</cp:revision>
  <dcterms:created xsi:type="dcterms:W3CDTF">2023-12-01T08:28:29Z</dcterms:created>
  <dcterms:modified xsi:type="dcterms:W3CDTF">2023-12-03T11:59:55Z</dcterms:modified>
</cp:coreProperties>
</file>